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71" r:id="rId6"/>
    <p:sldId id="258" r:id="rId7"/>
    <p:sldId id="267" r:id="rId8"/>
    <p:sldId id="272" r:id="rId9"/>
    <p:sldId id="260" r:id="rId10"/>
    <p:sldId id="268" r:id="rId11"/>
    <p:sldId id="273" r:id="rId12"/>
    <p:sldId id="261" r:id="rId13"/>
    <p:sldId id="262" r:id="rId14"/>
    <p:sldId id="269" r:id="rId15"/>
    <p:sldId id="263" r:id="rId16"/>
    <p:sldId id="264" r:id="rId17"/>
    <p:sldId id="270" r:id="rId18"/>
    <p:sldId id="26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2F6-6BE8-43F5-8A15-D109EC7FC6A2}" type="datetimeFigureOut">
              <a:rPr lang="en-US" smtClean="0"/>
              <a:t>5/14/2013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58D-E467-4634-8212-89A7C3479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2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2F6-6BE8-43F5-8A15-D109EC7FC6A2}" type="datetimeFigureOut">
              <a:rPr lang="en-US" smtClean="0"/>
              <a:t>5/14/2013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58D-E467-4634-8212-89A7C3479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2F6-6BE8-43F5-8A15-D109EC7FC6A2}" type="datetimeFigureOut">
              <a:rPr lang="en-US" smtClean="0"/>
              <a:t>5/14/2013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58D-E467-4634-8212-89A7C3479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0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2F6-6BE8-43F5-8A15-D109EC7FC6A2}" type="datetimeFigureOut">
              <a:rPr lang="en-US" smtClean="0"/>
              <a:t>5/14/2013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58D-E467-4634-8212-89A7C3479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2F6-6BE8-43F5-8A15-D109EC7FC6A2}" type="datetimeFigureOut">
              <a:rPr lang="en-US" smtClean="0"/>
              <a:t>5/14/2013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58D-E467-4634-8212-89A7C3479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7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2F6-6BE8-43F5-8A15-D109EC7FC6A2}" type="datetimeFigureOut">
              <a:rPr lang="en-US" smtClean="0"/>
              <a:t>5/14/2013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58D-E467-4634-8212-89A7C3479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3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2F6-6BE8-43F5-8A15-D109EC7FC6A2}" type="datetimeFigureOut">
              <a:rPr lang="en-US" smtClean="0"/>
              <a:t>5/14/2013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58D-E467-4634-8212-89A7C3479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5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2F6-6BE8-43F5-8A15-D109EC7FC6A2}" type="datetimeFigureOut">
              <a:rPr lang="en-US" smtClean="0"/>
              <a:t>5/14/2013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58D-E467-4634-8212-89A7C3479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7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2F6-6BE8-43F5-8A15-D109EC7FC6A2}" type="datetimeFigureOut">
              <a:rPr lang="en-US" smtClean="0"/>
              <a:t>5/14/2013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58D-E467-4634-8212-89A7C3479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7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2F6-6BE8-43F5-8A15-D109EC7FC6A2}" type="datetimeFigureOut">
              <a:rPr lang="en-US" smtClean="0"/>
              <a:t>5/14/2013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58D-E467-4634-8212-89A7C3479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0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2F6-6BE8-43F5-8A15-D109EC7FC6A2}" type="datetimeFigureOut">
              <a:rPr lang="en-US" smtClean="0"/>
              <a:t>5/14/2013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158D-E467-4634-8212-89A7C3479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5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132F6-6BE8-43F5-8A15-D109EC7FC6A2}" type="datetimeFigureOut">
              <a:rPr lang="en-US" smtClean="0"/>
              <a:t>5/14/2013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7158D-E467-4634-8212-89A7C3479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9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star+warsAliens&amp;source=images&amp;cd=&amp;cad=rja&amp;docid=FNO0KxvevdMH9M&amp;tbnid=DCSpgxeALMef4M:&amp;ved=0CAUQjRw&amp;url=http%3A%2F%2Facreativeuniverse.com%2Ftag%2Falien%2F&amp;ei=kz6SUbzpGKz_4AOc5YBI&amp;psig=AFQjCNHTBoRAKVCvsK7HN66h9G6IQpk_9g&amp;ust=1368625078748431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com/url?sa=i&amp;rct=j&amp;q=Aliens&amp;source=images&amp;cd=&amp;cad=rja&amp;docid=WCVb0O6An6Nz1M&amp;tbnid=sH-SQWhSwBSLeM:&amp;ved=0CAUQjRw&amp;url=http%3A%2F%2Frussiansf.wordpress.com%2F2011%2F08%2F23%2Faliens-are-monsters-too%2F&amp;ei=2j2SUf6EE4zi4AOJhoHYDg&amp;psig=AFQjCNFyuWQOsAvjC1XyqWQ8RVW28u51VA&amp;ust=136862497678292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star+warsAliens&amp;source=images&amp;cd=&amp;cad=rja&amp;docid=2baXj6hFaQGOfM&amp;tbnid=-iEpOp2DgoDNGM:&amp;ved=0CAUQjRw&amp;url=http%3A%2F%2Fstarwars.wikia.com%2Fwiki%2FHumanoid&amp;ei=QD6SUbr8Nfa24APXkYCQBw&amp;psig=AFQjCNHTBoRAKVCvsK7HN66h9G6IQpk_9g&amp;ust=1368625078748431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Aliens&amp;source=images&amp;cd=&amp;cad=rja&amp;docid=vgY7p9cuzfmedM&amp;tbnid=TClR_FbcMEN6SM:&amp;ved=0CAUQjRw&amp;url=http%3A%2F%2Filluminati-illusions.blogspot.com%2F2012%2F05%2Fillusion-of-aliensidentity-revealed.html&amp;ei=AT6SUZrpMYb84APWlIGgBQ&amp;psig=AFQjCNFyuWQOsAvjC1XyqWQ8RVW28u51VA&amp;ust=1368624976782921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Intelligent+life+on+Earth&amp;source=images&amp;cd=&amp;cad=rja&amp;docid=Gr2zKJly0fXgEM&amp;tbnid=GKfXcp2NVYQG3M:&amp;ved=0CAUQjRw&amp;url=http%3A%2F%2Fweknowmemes.com%2F2012%2F03%2Fand-there-seems-to-be-no-sign-of-intelligent-life-anywhere%2F&amp;ei=yTuSUaPSHqv-4APtqIHgCQ&amp;bvm=bv.46471029,d.dmg&amp;psig=AFQjCNFM4vUJNBDYpSGD77wXDIfDgvxtLQ&amp;ust=136862424676156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SETI&amp;source=images&amp;cd=&amp;cad=rja&amp;docid=yaS26v1X_Ah_EM&amp;tbnid=KqSYln3n46YtcM:&amp;ved=0CAUQjRw&amp;url=http%3A%2F%2Fwww.tumblr.com%2Ftagged%2Fpublications&amp;ei=LDaSUYrHGpb64APDt4CwBw&amp;bvm=bv.46471029,d.dmg&amp;psig=AFQjCNE-IeQA_SahCaNwYzhepjzMEGPKSA&amp;ust=136862280534826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ETI&amp;source=images&amp;cd=&amp;cad=rja&amp;docid=c0-QPTIXlZ9F-M&amp;tbnid=WMpOhSJbkuqn_M:&amp;ved=0CAUQjRw&amp;url=http%3A%2F%2Fwww.ariadne.ac.uk%2Fissue28%2Fcartoon&amp;ei=UTaSUe_bNfig4AOv9YHwBw&amp;bvm=bv.46471029,d.dmg&amp;psig=AFQjCNE-IeQA_SahCaNwYzhepjzMEGPKSA&amp;ust=1368622805348264" TargetMode="External"/><Relationship Id="rId2" Type="http://schemas.openxmlformats.org/officeDocument/2006/relationships/hyperlink" Target="http://www.google.com/url?sa=i&amp;rct=j&amp;q=SETI&amp;source=images&amp;cd=&amp;cad=rja&amp;docid=c0-QPTIXlZ9F-M&amp;tbnid=WMpOhSJbkuqn_M:&amp;ved=0CAUQjRw&amp;url=http%3A%2F%2Fwww.ariadne.ac.uk%2Fissue28%2Fcartoon&amp;ei=9jWSUcD1HLav4AOt-YCQCQ&amp;bvm=bv.46471029,d.dmg&amp;psig=AFQjCNE-IeQA_SahCaNwYzhepjzMEGPKSA&amp;ust=136862280534826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SETI&amp;source=images&amp;cd=&amp;cad=rja&amp;docid=7Wtw1MGRzC2RAM&amp;tbnid=2j6VjTMvfvsDZM:&amp;ved=0CAUQjRw&amp;url=http%3A%2F%2Fwww.feelguide.com%2F2011%2F08%2F03%2Facclaimed-astronomer-dr-jill-tarter-explains-setis-protocol-if-and-when-they-encounter-an-alien-signal%2F&amp;ei=ijaSUfTvIYXJ4AP-3oCQCw&amp;bvm=bv.46471029,d.dmg&amp;psig=AFQjCNE-IeQA_SahCaNwYzhepjzMEGPKSA&amp;ust=136862280534826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AnLznzIjSE&amp;safe=activ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Star+Trek+Galaxy&amp;source=images&amp;cd=&amp;cad=rja&amp;docid=lrJLXBh2c0i30M&amp;tbnid=AUzcHQcwAW3aDM:&amp;ved=0CAUQjRw&amp;url=http%3A%2F%2Fwww.startrekdesktopwallpaper.com%2Fnew_wallpaper%2FStar_Trek_Milky_Way_Galaxy_freecomputerdesktopwallpaper_1600.shtml&amp;ei=kT2SUajVIMT54AOb-4GYAQ&amp;psig=AFQjCNH8Ow8T9dVPsMzKkiB2Cg5JWHVsMg&amp;ust=136862487110286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Intelligent+life+on+Earth&amp;source=images&amp;cd=&amp;cad=rja&amp;docid=lFmiEcb9ekOL9M&amp;tbnid=XyawOdK8KJwUPM:&amp;ved=0CAUQjRw&amp;url=http%3A%2F%2Fmarchofthetitans.com%2Fis-there-intelligent-life-on-earth%2F&amp;ei=_DqSUbm2Es_h4AOvi4GABQ&amp;bvm=bv.46471029,d.dmg&amp;psig=AFQjCNFM4vUJNBDYpSGD77wXDIfDgvxtLQ&amp;ust=13686242467615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Intelligent+life+on+Earth&amp;source=images&amp;cd=&amp;cad=rja&amp;docid=wJJN9j-2MoKBUM&amp;tbnid=vS8-5EmKkbpa-M:&amp;ved=0CAUQjRw&amp;url=http%3A%2F%2Ffun-to-lose.blogspot.com%2F2012%2F08%2Fit-obviously-didnt-find-intelligent.html&amp;ei=XDuSUYGlE-qi4AOR_YGIAg&amp;bvm=bv.46471029,d.dmg&amp;psig=AFQjCNFM4vUJNBDYpSGD77wXDIfDgvxtLQ&amp;ust=136862424676156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Intelligent+life+on+Earth&amp;source=images&amp;cd=&amp;cad=rja&amp;docid=OSpq9cDFeefr_M&amp;tbnid=n2ez377s9lZlAM:&amp;ved=0CAUQjRw&amp;url=http%3A%2F%2Falieninterview.org%2Fblog%2Fcategory%2Fintelligent-life%2F&amp;ei=JjuSUaPOI9P_4AOq_oHgBQ&amp;bvm=bv.46471029,d.dmg&amp;psig=AFQjCNFM4vUJNBDYpSGD77wXDIfDgvxtLQ&amp;ust=136862424676156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Intelligent+life+on+Earth&amp;source=images&amp;cd=&amp;docid=KVzxWg4nOMnv6M&amp;tbnid=o2FlxoIR8fG0RM:&amp;ved=0CAUQjRw&amp;url=http%3A%2F%2Fwww.astronomy.com%2FPress%2520Room%2FPress%2520Releases%2F2012%2F03%2FMay%25202012.aspx&amp;ei=gTySUa7WO5Di4APBhoGACw&amp;bvm=bv.46471029,d.dmg&amp;psig=AFQjCNFM4vUJNBDYpSGD77wXDIfDgvxtLQ&amp;ust=13686242467615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Intelligent+life+on+Earth&amp;source=images&amp;cd=&amp;cad=rja&amp;docid=JaMNLyg7-Mz5eM&amp;tbnid=m9rHK3Xr5S_NNM:&amp;ved=0CAUQjRw&amp;url=http%3A%2F%2Ftheord.com%2F2010%2F03%2F29%2Fsocial-bookmarking-2%2F&amp;ei=1DySUeuFB5Wu4AP_tYDADg&amp;psig=AFQjCNFM4vUJNBDYpSGD77wXDIfDgvxtLQ&amp;ust=1368624246761569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in the Universe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Are We Alone in the Vast Cosmos?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russiansf.files.wordpress.com/2011/08/alien_poster_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76400" cy="192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2.bp.blogspot.com/-MmRN4or26HQ/T6tdDDJQdhI/AAAAAAAAAJw/m1xnuUhBfR8/s1600/aliens_ufo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295" y="228600"/>
            <a:ext cx="196745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ages1.wikia.nocookie.net/__cb20061202133717/starwars/images/4/49/Ithorian_NEGA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3" y="4495800"/>
            <a:ext cx="184376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maxcdn.thedesigninspiration.com/wp-content/uploads/2010/05/Keen-Pirate-baa-l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75" y="4548394"/>
            <a:ext cx="2286000" cy="225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Is there a spirit world, and are there spirits and demons out there that we cannot quite comprehend, but are active on this world?</a:t>
            </a:r>
          </a:p>
          <a:p>
            <a:r>
              <a:rPr lang="en-US" dirty="0" smtClean="0"/>
              <a:t>It seems like a lot of empty space if we are alone.</a:t>
            </a:r>
          </a:p>
          <a:p>
            <a:r>
              <a:rPr lang="en-US" dirty="0" smtClean="0"/>
              <a:t>What if they are in a different galaxy, right now it would be difficult to find them considering the large distances between galaxies.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eknowmemes.com/wp-content/uploads/2012/03/and-there-seems-to-be-no-sign-of-intelligent-life-anywhe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7" y="1143000"/>
            <a:ext cx="827081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we find them if they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always looking.  </a:t>
            </a:r>
          </a:p>
          <a:p>
            <a:r>
              <a:rPr lang="en-US" dirty="0" smtClean="0"/>
              <a:t>SETI (Search for Extraterrestrial Intelligence) is a government program that is constantly monitoring the heavens for incoming transmissions, and sending our own out in an attempt to make contact.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Would they be looking for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Maybe or maybe not.  </a:t>
            </a:r>
          </a:p>
          <a:p>
            <a:r>
              <a:rPr lang="en-US" dirty="0" smtClean="0"/>
              <a:t>This would depend on their level of technology, their desire to find others in the universe, and their definition of intelligent life.</a:t>
            </a:r>
            <a:endParaRPr lang="en-US" dirty="0"/>
          </a:p>
        </p:txBody>
      </p:sp>
      <p:pic>
        <p:nvPicPr>
          <p:cNvPr id="2050" name="Picture 2" descr="http://24.media.tumblr.com/tumblr_lpwul7DChr1qbn5m1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259727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://ariadne-media.ukoln.info/grfx/img/issue28-cartoon/seti-cartoon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552700"/>
            <a:ext cx="642937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ariadne-media.ukoln.info/grfx/img/issue28-cartoon/seti-carto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537"/>
            <a:ext cx="7921626" cy="656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it really matter if we are the only intelligent life in the universe?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dirty="0" smtClean="0"/>
              <a:t>Some say yes, and some say no.</a:t>
            </a:r>
          </a:p>
          <a:p>
            <a:r>
              <a:rPr lang="en-US" dirty="0" smtClean="0"/>
              <a:t>Some say it would destroy all religious views.</a:t>
            </a:r>
          </a:p>
          <a:p>
            <a:r>
              <a:rPr lang="en-US" dirty="0" smtClean="0"/>
              <a:t>Some say it would confirm all religious views.</a:t>
            </a:r>
          </a:p>
          <a:p>
            <a:r>
              <a:rPr lang="en-US" dirty="0" smtClean="0"/>
              <a:t>Some say they may be hostile.</a:t>
            </a:r>
          </a:p>
          <a:p>
            <a:r>
              <a:rPr lang="en-US" dirty="0" smtClean="0"/>
              <a:t>Some say we are the hostile ones and they would not want to find us.</a:t>
            </a:r>
          </a:p>
          <a:p>
            <a:r>
              <a:rPr lang="en-US" dirty="0" smtClean="0"/>
              <a:t>Some say it would either confirm or blow up evolutionary theories.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odds we are alone?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211763"/>
          </a:xfrm>
        </p:spPr>
        <p:txBody>
          <a:bodyPr/>
          <a:lstStyle/>
          <a:p>
            <a:r>
              <a:rPr lang="en-US" dirty="0" smtClean="0"/>
              <a:t>This depends on your viewpoint.</a:t>
            </a:r>
          </a:p>
          <a:p>
            <a:r>
              <a:rPr lang="en-US" dirty="0" smtClean="0"/>
              <a:t>From the viewpoint of space and stuff out there…</a:t>
            </a:r>
          </a:p>
        </p:txBody>
      </p:sp>
      <p:pic>
        <p:nvPicPr>
          <p:cNvPr id="3074" name="Picture 2" descr="http://www.feelguide.com/wp-content/uploads/2011/08/JillTarter2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599"/>
            <a:ext cx="7010400" cy="455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From an evolutionary viewpoint, of random chance molecules and exact perfect conditions for life to begin….very low.</a:t>
            </a:r>
          </a:p>
          <a:p>
            <a:endParaRPr lang="en-US" dirty="0" smtClean="0"/>
          </a:p>
          <a:p>
            <a:r>
              <a:rPr lang="en-US" dirty="0" smtClean="0"/>
              <a:t>The famous Drake equation has led scientist to many times calculate the odds…</a:t>
            </a:r>
          </a:p>
          <a:p>
            <a:endParaRPr lang="en-US" dirty="0"/>
          </a:p>
          <a:p>
            <a:r>
              <a:rPr lang="en-US" dirty="0" smtClean="0"/>
              <a:t>Even if there are only three or four civilizations per galaxy, there are billions and billions of galaxies. With each galaxy having potentially billions of solar systems and planets</a:t>
            </a:r>
          </a:p>
          <a:p>
            <a:r>
              <a:rPr lang="en-US" dirty="0" smtClean="0">
                <a:hlinkClick r:id="rId2"/>
              </a:rPr>
              <a:t>Drake Calculation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constantly searching and that will most likely not stop anytime soon.</a:t>
            </a:r>
          </a:p>
          <a:p>
            <a:r>
              <a:rPr lang="en-US" dirty="0" smtClean="0"/>
              <a:t>Will a Star Trek or a Star Wars type galaxy be reality in the future or our planet, who is to say.  Maybe.</a:t>
            </a:r>
          </a:p>
          <a:p>
            <a:r>
              <a:rPr lang="en-US" dirty="0" smtClean="0"/>
              <a:t>Think about all the changes that would need to occur.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startrekdesktopwallpaper.com/new_wallpaper/Star_Trek_Milky_Way_Galaxy_freecomputerdesktopwallpaper_1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9" y="8068"/>
            <a:ext cx="9128974" cy="684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Is there intelligent life on our planet?</a:t>
            </a:r>
            <a:endParaRPr lang="en-US" dirty="0" smtClean="0"/>
          </a:p>
          <a:p>
            <a:r>
              <a:rPr lang="en-US" dirty="0" smtClean="0"/>
              <a:t>Is there intelligent life out there?</a:t>
            </a:r>
          </a:p>
          <a:p>
            <a:r>
              <a:rPr lang="en-US" dirty="0" smtClean="0"/>
              <a:t>Are we alone?</a:t>
            </a:r>
          </a:p>
          <a:p>
            <a:r>
              <a:rPr lang="en-US" dirty="0" smtClean="0"/>
              <a:t>How can we find them if they are there?</a:t>
            </a:r>
          </a:p>
          <a:p>
            <a:r>
              <a:rPr lang="en-US" dirty="0" smtClean="0"/>
              <a:t>Would they be looking for us?</a:t>
            </a:r>
          </a:p>
          <a:p>
            <a:r>
              <a:rPr lang="en-US" dirty="0" smtClean="0"/>
              <a:t>Does it really matter if we are the only intelligent life in the universe?</a:t>
            </a:r>
            <a:endParaRPr lang="en-US" dirty="0"/>
          </a:p>
          <a:p>
            <a:r>
              <a:rPr lang="en-US" dirty="0" smtClean="0"/>
              <a:t>What are the odds we are alone?</a:t>
            </a:r>
          </a:p>
        </p:txBody>
      </p:sp>
    </p:spTree>
    <p:extLst>
      <p:ext uri="{BB962C8B-B14F-4D97-AF65-F5344CB8AC3E}">
        <p14:creationId xmlns:p14="http://schemas.microsoft.com/office/powerpoint/2010/main" val="29743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there intelligent life on our planet?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While this seems like a silly question, think back to our theories on what the universe is.</a:t>
            </a:r>
          </a:p>
          <a:p>
            <a:r>
              <a:rPr lang="en-US" dirty="0" smtClean="0"/>
              <a:t>If it is all a dream or a computer generated world, then this is all fiction.</a:t>
            </a:r>
          </a:p>
          <a:p>
            <a:r>
              <a:rPr lang="en-US" dirty="0" smtClean="0"/>
              <a:t>We must make the assumption that we are real, but are all the things we are being taught true.</a:t>
            </a:r>
          </a:p>
          <a:p>
            <a:r>
              <a:rPr lang="en-US" dirty="0" smtClean="0"/>
              <a:t>As you will learn Truth, reality, and what we think to be correct are often not the same.</a:t>
            </a:r>
          </a:p>
        </p:txBody>
      </p:sp>
    </p:spTree>
    <p:extLst>
      <p:ext uri="{BB962C8B-B14F-4D97-AF65-F5344CB8AC3E}">
        <p14:creationId xmlns:p14="http://schemas.microsoft.com/office/powerpoint/2010/main" val="8303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/>
          <a:lstStyle/>
          <a:p>
            <a:r>
              <a:rPr lang="en-US" dirty="0" smtClean="0"/>
              <a:t>Assuming we are real, then you must define “Intelligent Life.”</a:t>
            </a:r>
          </a:p>
          <a:p>
            <a:r>
              <a:rPr lang="en-US" dirty="0" smtClean="0"/>
              <a:t>Intelligent Life - showing or resulting from an ability to think and understand things clearly and logically</a:t>
            </a:r>
          </a:p>
          <a:p>
            <a:r>
              <a:rPr lang="en-US" dirty="0" smtClean="0"/>
              <a:t>The real question is, are humans the </a:t>
            </a:r>
            <a:r>
              <a:rPr lang="en-US" u="sng" dirty="0" smtClean="0"/>
              <a:t>only</a:t>
            </a:r>
            <a:r>
              <a:rPr lang="en-US" dirty="0" smtClean="0"/>
              <a:t> intelligent life on Earth?</a:t>
            </a:r>
            <a:endParaRPr lang="en-US" dirty="0" smtClean="0"/>
          </a:p>
          <a:p>
            <a:r>
              <a:rPr lang="en-US" dirty="0" smtClean="0"/>
              <a:t>We would like to think so, but as we continue to study all life on Earth, that line gets a bit fuzzy at times, and many groups declare that we are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marchofthetitans.com/wp-content/uploads/2013/05/Is-There-Intelligent-Life-on-Earth-Oliver-cover-web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1" y="228600"/>
            <a:ext cx="27432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-kaFF94wqW88/UDz19fV5h8I/AAAAAAAABK8/dEhGAakkzcM/s1600/551026_462881713732845_927944192_n.jpe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55" y="2466974"/>
            <a:ext cx="679132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there intelligent life out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 of now, we have no idea, but the prevailing answer is… at this time we have not found any.</a:t>
            </a:r>
          </a:p>
          <a:p>
            <a:r>
              <a:rPr lang="en-US" dirty="0" smtClean="0"/>
              <a:t>That certainly keeps the door open to keep searching in the hope that there is.</a:t>
            </a:r>
          </a:p>
          <a:p>
            <a:r>
              <a:rPr lang="en-US" dirty="0" smtClean="0"/>
              <a:t>We have not officially found indisputable proof of life of any kind other than on our planet.  </a:t>
            </a:r>
          </a:p>
          <a:p>
            <a:r>
              <a:rPr lang="en-US" dirty="0" smtClean="0"/>
              <a:t>There have been reports of microbes on Venus, but that may be from large explosions on Earth scattering dead cells across the solar system.</a:t>
            </a:r>
          </a:p>
        </p:txBody>
      </p:sp>
    </p:spTree>
    <p:extLst>
      <p:ext uri="{BB962C8B-B14F-4D97-AF65-F5344CB8AC3E}">
        <p14:creationId xmlns:p14="http://schemas.microsoft.com/office/powerpoint/2010/main" val="19112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It could be that we are incapable of finding others, we do have a limited view and limited technology.</a:t>
            </a:r>
          </a:p>
          <a:p>
            <a:r>
              <a:rPr lang="en-US" dirty="0" smtClean="0"/>
              <a:t>It could be that we are not looking in the right place.  It would be like looking for a needle in a haystack, but not knowing if there is a needle there at all.</a:t>
            </a:r>
          </a:p>
          <a:p>
            <a:endParaRPr lang="en-US" dirty="0"/>
          </a:p>
        </p:txBody>
      </p:sp>
      <p:pic>
        <p:nvPicPr>
          <p:cNvPr id="5122" name="Picture 2" descr="http://alieninterview.org/blog/wp-content/uploads/2010/03/intelligent_lif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45243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://cdn.media.astronomy.com/~/media/Images/Magazine%20Covers/2012/ASY-CV0512_900.ashx?bc=ffffff&amp;mw=2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741386" cy="486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3.gstatic.com/images?q=tbn:ANd9GcS3Fg8o1cVpXvK1dy-9XX9mnJJyHZNf8eN5LjUF7eQTMCmzXhCv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we alone in the cosmos?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far it appears we are, although it depends on how you define alone.</a:t>
            </a:r>
          </a:p>
          <a:p>
            <a:r>
              <a:rPr lang="en-US" dirty="0" smtClean="0"/>
              <a:t>Are there other realms of existence and consciousness that we cannot perceive?</a:t>
            </a:r>
          </a:p>
          <a:p>
            <a:r>
              <a:rPr lang="en-US" dirty="0" smtClean="0"/>
              <a:t>Are there other space time continuums that are out of phase with ours?</a:t>
            </a:r>
          </a:p>
        </p:txBody>
      </p:sp>
    </p:spTree>
    <p:extLst>
      <p:ext uri="{BB962C8B-B14F-4D97-AF65-F5344CB8AC3E}">
        <p14:creationId xmlns:p14="http://schemas.microsoft.com/office/powerpoint/2010/main" val="2496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818</Words>
  <Application>Microsoft Office PowerPoint</Application>
  <PresentationFormat>On-screen Show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Life in the Universe</vt:lpstr>
      <vt:lpstr>The Questions?</vt:lpstr>
      <vt:lpstr>Is there intelligent life on our planet?</vt:lpstr>
      <vt:lpstr>PowerPoint Presentation</vt:lpstr>
      <vt:lpstr>PowerPoint Presentation</vt:lpstr>
      <vt:lpstr>Is there intelligent life out there?</vt:lpstr>
      <vt:lpstr>PowerPoint Presentation</vt:lpstr>
      <vt:lpstr>PowerPoint Presentation</vt:lpstr>
      <vt:lpstr>Are we alone in the cosmos?</vt:lpstr>
      <vt:lpstr>PowerPoint Presentation</vt:lpstr>
      <vt:lpstr>PowerPoint Presentation</vt:lpstr>
      <vt:lpstr>How can we find them if they are there?</vt:lpstr>
      <vt:lpstr>Would they be looking for us?</vt:lpstr>
      <vt:lpstr>PowerPoint Presentation</vt:lpstr>
      <vt:lpstr>Does it really matter if we are the only intelligent life in the universe?</vt:lpstr>
      <vt:lpstr>What are the odds we are alone?</vt:lpstr>
      <vt:lpstr>PowerPoint Presentation</vt:lpstr>
      <vt:lpstr>Where do we go from here?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Universe</dc:title>
  <dc:creator>Windows User</dc:creator>
  <cp:lastModifiedBy>Windows User</cp:lastModifiedBy>
  <cp:revision>8</cp:revision>
  <dcterms:created xsi:type="dcterms:W3CDTF">2013-05-14T12:28:44Z</dcterms:created>
  <dcterms:modified xsi:type="dcterms:W3CDTF">2013-05-14T14:44:05Z</dcterms:modified>
</cp:coreProperties>
</file>